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sldIdLst>
    <p:sldId id="257" r:id="rId2"/>
  </p:sldIdLst>
  <p:sldSz cx="12192000" cy="6858000"/>
  <p:notesSz cx="6858000" cy="9144000"/>
  <p:embeddedFontLst>
    <p:embeddedFont>
      <p:font typeface="Tahoma" panose="020B0604030504040204" pitchFamily="34" charset="0"/>
      <p:regular r:id="rId3"/>
      <p:bold r:id="rId4"/>
    </p:embeddedFon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FF"/>
    <a:srgbClr val="00FF00"/>
    <a:srgbClr val="00B050"/>
    <a:srgbClr val="FFCC00"/>
    <a:srgbClr val="FF00FF"/>
    <a:srgbClr val="FFFF00"/>
    <a:srgbClr val="5B9BD5"/>
    <a:srgbClr val="FFC0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12" autoAdjust="0"/>
    <p:restoredTop sz="94660"/>
  </p:normalViewPr>
  <p:slideViewPr>
    <p:cSldViewPr snapToGrid="0">
      <p:cViewPr varScale="1">
        <p:scale>
          <a:sx n="71" d="100"/>
          <a:sy n="71" d="100"/>
        </p:scale>
        <p:origin x="54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presProps" Target="presProps.xml"/><Relationship Id="rId5" Type="http://schemas.openxmlformats.org/officeDocument/2006/relationships/font" Target="fonts/font3.fntdata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87886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776174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60993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032172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58288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83349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091460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9617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77144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95319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52447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/>
              <a:pPr/>
              <a:t>23/06/2020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/>
              <a:pPr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301407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799858" y="462610"/>
            <a:ext cx="5042125" cy="5036855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6928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84872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266361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8947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1" y="352466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6" y="449299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4" y="450023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5617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 smtClean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77957" y="522365"/>
            <a:ext cx="548133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Bốc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thăm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6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hỏi</a:t>
            </a:r>
            <a:endParaRPr lang="en-US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194" y="2397345"/>
            <a:ext cx="1354214" cy="1155064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1" name="Isosceles Triangle 6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1351621" y="2586449"/>
            <a:ext cx="783772" cy="783770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5167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1.85185E-6 L 8.33333E-7 -0.02408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1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369</TotalTime>
  <Words>13</Words>
  <Application>Microsoft Office PowerPoint</Application>
  <PresentationFormat>Widescreen</PresentationFormat>
  <Paragraphs>10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Tahoma</vt:lpstr>
      <vt:lpstr>Calibri</vt:lpstr>
      <vt:lpstr>Calibri Light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Administrator</cp:lastModifiedBy>
  <cp:revision>48</cp:revision>
  <dcterms:created xsi:type="dcterms:W3CDTF">2018-07-11T14:54:56Z</dcterms:created>
  <dcterms:modified xsi:type="dcterms:W3CDTF">2020-06-23T13:09:43Z</dcterms:modified>
</cp:coreProperties>
</file>